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1" d="100"/>
          <a:sy n="91" d="100"/>
        </p:scale>
        <p:origin x="-126" y="-16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16/06/2022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703626" y="1881418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8997" y="3611732"/>
            <a:ext cx="9322659" cy="12144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alt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</a:t>
            </a:r>
            <a:r>
              <a:rPr lang="pt-BR" sz="1400" dirty="0"/>
              <a:t> </a:t>
            </a:r>
            <a:r>
              <a:rPr 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xxxxxxxxxxxxxxx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alt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participou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DE </a:t>
            </a:r>
            <a:r>
              <a:rPr lang="pt-BR" alt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TRABALHO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ALTURA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conformidade com a </a:t>
            </a:r>
            <a:r>
              <a:rPr lang="pt-BR" alt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NR-35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</a:t>
            </a:r>
            <a:r>
              <a:rPr lang="pt-BR" alt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alt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alt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carga horária total de </a:t>
            </a:r>
            <a:r>
              <a:rPr lang="pt-BR" alt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08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alt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Curso foi realizado na </a:t>
            </a:r>
            <a:r>
              <a:rPr 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Rua Siqueira Bueno, 1321 - Loja - Metrô Belém - São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74883" y="5012585"/>
            <a:ext cx="3136130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 smtClean="0">
                <a:latin typeface="Arial" pitchFamily="34" charset="0"/>
                <a:cs typeface="Arial" pitchFamily="34" charset="0"/>
              </a:rPr>
              <a:t>São Paulo, </a:t>
            </a:r>
            <a:r>
              <a:rPr lang="pt-BR" altLang="pt-BR" sz="1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Setembro 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2021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70599" y="2878372"/>
            <a:ext cx="6679453" cy="475426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800" b="1" dirty="0" err="1" smtClean="0">
                <a:latin typeface="Goudy Old Style" pitchFamily="18" charset="0"/>
              </a:rPr>
              <a:t>xxxxxxxxxxxxxxxx</a:t>
            </a:r>
            <a:endParaRPr lang="pt-BR" altLang="pt-BR" sz="1800" b="1" dirty="0">
              <a:latin typeface="Goudy Old Style" pitchFamily="18" charset="0"/>
              <a:cs typeface="Times New Roman" pitchFamily="18" charset="0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346040" y="280169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10196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03230" y="1780367"/>
            <a:ext cx="92869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Metrô Belém - São Paulo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certifica 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que: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=""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8" name="Imagem 7" descr="Uma imagem contendo ao ar livre, placa, quarto, vermelho&#10;&#10;Descrição gerada automaticamente">
            <a:extLst>
              <a:ext uri="{FF2B5EF4-FFF2-40B4-BE49-F238E27FC236}">
                <a16:creationId xmlns="" xmlns:a16="http://schemas.microsoft.com/office/drawing/2014/main" id="{BDFE0669-5344-43F4-864A-A9AEC06065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65" y="5172969"/>
            <a:ext cx="1409323" cy="1409323"/>
          </a:xfrm>
          <a:prstGeom prst="rect">
            <a:avLst/>
          </a:prstGeom>
        </p:spPr>
      </p:pic>
      <p:cxnSp>
        <p:nvCxnSpPr>
          <p:cNvPr id="21" name="Straight Connector 13"/>
          <p:cNvCxnSpPr/>
          <p:nvPr/>
        </p:nvCxnSpPr>
        <p:spPr>
          <a:xfrm>
            <a:off x="2754412" y="2996751"/>
            <a:ext cx="5112568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20"/>
          <p:cNvSpPr txBox="1"/>
          <p:nvPr/>
        </p:nvSpPr>
        <p:spPr>
          <a:xfrm>
            <a:off x="832049" y="5842042"/>
            <a:ext cx="338557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900" b="1" dirty="0" err="1" smtClean="0">
                <a:latin typeface="Arial" pitchFamily="34" charset="0"/>
                <a:cs typeface="Arial" pitchFamily="34" charset="0"/>
              </a:rPr>
              <a:t>xxxxxxxxxxxxxxxxx</a:t>
            </a:r>
            <a:endParaRPr lang="pt-BR" sz="9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(Responsável 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Técnico)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Téc. de Segurança do Trabalho / Téc. em Eletrotécnica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SRTE: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xxxxxxxx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CREA-RJ: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xxxxxxx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465923" y="5793150"/>
            <a:ext cx="3380781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 err="1" smtClean="0">
                <a:latin typeface="Arial" pitchFamily="34" charset="0"/>
                <a:cs typeface="Arial" pitchFamily="34" charset="0"/>
              </a:rPr>
              <a:t>xxxxxxxxxxx</a:t>
            </a:r>
            <a:endParaRPr lang="pt-BR" sz="9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( Instrutor Técnico 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SRTE: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xxxxxxxxx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13"/>
          <p:cNvCxnSpPr/>
          <p:nvPr/>
        </p:nvCxnSpPr>
        <p:spPr>
          <a:xfrm>
            <a:off x="6621796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ENDEREÇO: 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. E-MAIL: comercial@jbsegurancadotrabalho.com.br  SITE: www.jbsegurancadotrabalho.com.br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060420" y="1573109"/>
            <a:ext cx="864399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b="1" dirty="0">
                <a:latin typeface="Arial" pitchFamily="34" charset="0"/>
                <a:cs typeface="Arial" pitchFamily="34" charset="0"/>
              </a:rPr>
              <a:t>Conteúdo Programático do Curso: 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Noções de Segurança de Trabalho em Altura;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Normas e regulamentos aplicáveis ao trabalho em altura;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Análise de Risco e condições impeditivas;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Riscos potenciais inerentes ao trabalho em altura e medidas de prevenção e controle;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Sistemas, equipamentos e procedimentos de proteção coletiva;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Equipamentos de Proteção Individual para trabalho em altura: seleção, inspeção, conservação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limitação de uso;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Acidentes típicos em trabalhos em altura;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Condutas em situações de emergência, incluindo noções de técnicas de resgate e de primeiros socorros;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Fator de queda;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Nós, voltas e Sistema de Ancoragem;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Prática de Movimento com Talabarte e Linhas de Segurança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Aula Prática Realizada JB, 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 smtClean="0">
                <a:latin typeface="Arial" pitchFamily="34" charset="0"/>
                <a:cs typeface="Arial" pitchFamily="34" charset="0"/>
              </a:rPr>
              <a:t>– SP 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988982" y="565921"/>
            <a:ext cx="88583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6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CURSO </a:t>
            </a:r>
            <a:r>
              <a:rPr lang="pt-BR" altLang="pt-BR" sz="1600" b="1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DE </a:t>
            </a:r>
            <a:r>
              <a:rPr lang="pt-BR" altLang="pt-BR" sz="16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NR-35 – TRABALHO EM </a:t>
            </a:r>
            <a:r>
              <a:rPr lang="pt-BR" altLang="pt-BR" sz="1600" b="1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ALTURA</a:t>
            </a:r>
            <a:endParaRPr lang="pt-BR" altLang="pt-BR" sz="1700" b="1" dirty="0" smtClean="0">
              <a:solidFill>
                <a:srgbClr val="006600"/>
              </a:solidFill>
              <a:latin typeface="Lucida Fax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altLang="pt-BR" sz="1400" b="1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 horária total: </a:t>
            </a:r>
            <a:r>
              <a:rPr lang="pt-BR" altLang="pt-BR" sz="1400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08 horas. </a:t>
            </a:r>
            <a:r>
              <a:rPr lang="pt-BR" altLang="pt-BR" sz="1400" b="1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Data da Expedição: </a:t>
            </a:r>
            <a:r>
              <a:rPr lang="pt-BR" altLang="pt-BR" sz="1400" dirty="0" err="1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</a:t>
            </a:r>
            <a:r>
              <a:rPr lang="pt-BR" altLang="pt-BR" sz="1400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/</a:t>
            </a:r>
            <a:r>
              <a:rPr lang="pt-BR" altLang="pt-BR" sz="1400" dirty="0" err="1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</a:t>
            </a:r>
            <a:r>
              <a:rPr lang="pt-BR" altLang="pt-BR" sz="1400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/</a:t>
            </a:r>
            <a:r>
              <a:rPr lang="pt-BR" altLang="pt-BR" sz="1400" dirty="0" err="1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xxxx</a:t>
            </a:r>
            <a:r>
              <a:rPr lang="pt-BR" altLang="pt-BR" sz="1400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</a:t>
            </a:r>
            <a:r>
              <a:rPr lang="pt-BR" altLang="pt-BR" sz="1400" b="1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Validade: </a:t>
            </a:r>
            <a:r>
              <a:rPr lang="pt-BR" altLang="pt-BR" sz="1400" dirty="0" err="1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/</a:t>
            </a:r>
            <a:r>
              <a:rPr lang="pt-BR" altLang="pt-BR" sz="1400" dirty="0" err="1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/</a:t>
            </a:r>
            <a:r>
              <a:rPr lang="pt-BR" altLang="pt-BR" sz="1400" dirty="0" err="1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xxxx</a:t>
            </a:r>
            <a:r>
              <a:rPr lang="pt-BR" altLang="pt-BR" sz="1400" dirty="0" smtClean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  <a:endParaRPr lang="pt-BR" altLang="pt-BR" sz="1400" dirty="0">
              <a:solidFill>
                <a:srgbClr val="006600"/>
              </a:solidFill>
              <a:latin typeface="Lucida Fax" pitchFamily="18" charset="0"/>
              <a:cs typeface="Arial" pitchFamily="34" charset="0"/>
            </a:endParaRPr>
          </a:p>
        </p:txBody>
      </p:sp>
      <p:pic>
        <p:nvPicPr>
          <p:cNvPr id="12" name="Imagem 11" descr="Uma imagem contendo ao ar livre, placa, quarto, vermelho&#10;&#10;Descrição gerada automaticamente">
            <a:extLst>
              <a:ext uri="{FF2B5EF4-FFF2-40B4-BE49-F238E27FC236}">
                <a16:creationId xmlns="" xmlns:a16="http://schemas.microsoft.com/office/drawing/2014/main" id="{CB35006F-8238-4E4B-9C57-9E9880ABA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98" y="6280961"/>
            <a:ext cx="827294" cy="8272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3582071</TotalTime>
  <Words>259</Words>
  <Application>Microsoft Office PowerPoint</Application>
  <PresentationFormat>Personalizar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264</cp:revision>
  <cp:lastPrinted>2021-01-12T17:45:20Z</cp:lastPrinted>
  <dcterms:created xsi:type="dcterms:W3CDTF">2019-10-30T12:52:23Z</dcterms:created>
  <dcterms:modified xsi:type="dcterms:W3CDTF">2022-06-16T19:18:50Z</dcterms:modified>
</cp:coreProperties>
</file>