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203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10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632934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3717" y="3369041"/>
            <a:ext cx="9322659" cy="14168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no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XXXXXXXXXXX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participou 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TREINAMENTO DE NR-32 – CURSO DE </a:t>
            </a:r>
            <a:r>
              <a:rPr lang="pt-B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32 - SEGURANÇA E SAÚDE NO TRABALHO EM SERVIÇOS DE SAÚDE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NR-32 ITEM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32.3.10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dia XX de XXXX de XXXX, com carga horária total de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08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93185" y="4732945"/>
            <a:ext cx="2001204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Cidade, dia, mês, ano.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36282" y="2772519"/>
            <a:ext cx="6679453" cy="51652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2000" b="1" dirty="0">
                <a:latin typeface="Goudy Old Style" pitchFamily="18" charset="0"/>
                <a:cs typeface="Arial" pitchFamily="34" charset="0"/>
              </a:rPr>
              <a:t>XXXXXXXXXXXXXXXXXX</a:t>
            </a:r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76431" y="5781436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18" name="Imagem 17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71B57335-B153-450E-B253-D034072410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38" y="5051180"/>
            <a:ext cx="1409323" cy="1409323"/>
          </a:xfrm>
          <a:prstGeom prst="rect">
            <a:avLst/>
          </a:prstGeom>
        </p:spPr>
      </p:pic>
      <p:cxnSp>
        <p:nvCxnSpPr>
          <p:cNvPr id="21" name="Straight Connector 13"/>
          <p:cNvCxnSpPr/>
          <p:nvPr/>
        </p:nvCxnSpPr>
        <p:spPr>
          <a:xfrm>
            <a:off x="1917676" y="2886556"/>
            <a:ext cx="645336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3"/>
          <p:cNvCxnSpPr/>
          <p:nvPr/>
        </p:nvCxnSpPr>
        <p:spPr>
          <a:xfrm>
            <a:off x="6566604" y="5781435"/>
            <a:ext cx="3209252" cy="1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0"/>
          <p:cNvSpPr txBox="1"/>
          <p:nvPr/>
        </p:nvSpPr>
        <p:spPr>
          <a:xfrm>
            <a:off x="703230" y="5781436"/>
            <a:ext cx="3857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1100" b="1" dirty="0">
                <a:latin typeface="Arial" pitchFamily="34" charset="0"/>
                <a:cs typeface="Arial" pitchFamily="34" charset="0"/>
              </a:rPr>
              <a:t>XXXXXXXXXXXXXXXXXXXXXXXX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(Responsável Técnico)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Téc. de Segurança do Trabalho / Téc. em Eletrotécnica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SRTE: XXXXX.  CREA-RJ: XXXXXX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21386" y="5755841"/>
            <a:ext cx="3468784" cy="98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XXXXXXXXXXXXXXXX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Téc. de Segurança do Trabalho 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SRTE: XXXXXX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917544" y="1683102"/>
            <a:ext cx="8929750" cy="378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altLang="pt-BR" sz="1600" b="1" dirty="0">
                <a:latin typeface="Arial" panose="020B0604020202020204" pitchFamily="34" charset="0"/>
                <a:cs typeface="Arial" pitchFamily="34" charset="0"/>
              </a:rPr>
              <a:t>CONTEÚDO PROGRAMÁTICO DO CURSO: </a:t>
            </a:r>
          </a:p>
          <a:p>
            <a:pPr algn="just">
              <a:lnSpc>
                <a:spcPct val="200000"/>
              </a:lnSpc>
            </a:pPr>
            <a:endParaRPr lang="pt-BR" altLang="pt-BR" sz="1600" b="1" dirty="0">
              <a:latin typeface="Arial" panose="020B0604020202020204" pitchFamily="34" charset="0"/>
              <a:cs typeface="Arial" pitchFamily="34" charset="0"/>
            </a:endParaRPr>
          </a:p>
          <a:p>
            <a:pPr marL="400050" indent="-400050" algn="just">
              <a:buAutoNum type="romanUcPeriod"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principais vias de exposição ocupacional;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AutoNum type="romanUcPeriod"/>
            </a:pPr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II. </a:t>
            </a: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efeitos terapêuticos e adversos destes medicamentos e o possível risco à saúde, a longo e curto prazo; </a:t>
            </a:r>
            <a:endParaRPr lang="pt-BR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III.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normas e os procedimentos padronizados relativos ao manuseio, preparo, transporte, administração, distribuição e descarte dos quimioterápicos antineoplásicos; </a:t>
            </a:r>
          </a:p>
          <a:p>
            <a:pPr algn="just"/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IV. </a:t>
            </a: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normas e os procedimentos a serem adotadas no caso de ocorrência de acidentes.</a:t>
            </a:r>
          </a:p>
          <a:p>
            <a:pPr algn="just"/>
            <a:endParaRPr lang="pt-BR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988982" y="565921"/>
            <a:ext cx="8858312" cy="782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600" b="1" dirty="0">
                <a:solidFill>
                  <a:srgbClr val="006600"/>
                </a:solidFill>
                <a:latin typeface="Arial" panose="020B0604020202020204" pitchFamily="34" charset="0"/>
                <a:cs typeface="Arial" pitchFamily="34" charset="0"/>
              </a:rPr>
              <a:t>CURSO DE </a:t>
            </a:r>
            <a:r>
              <a:rPr lang="pt-BR" sz="1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32 - SEGURANÇA E SAÚDE NO TRABALHO EM SERVIÇOS DE SAÚDE </a:t>
            </a:r>
          </a:p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horária total: 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06 horas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Data da Expedição: XX/XX/XXXX. Validade: XX/XX/XXXX</a:t>
            </a:r>
            <a:r>
              <a:rPr lang="pt-BR" altLang="pt-BR" sz="16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</a:t>
            </a:r>
          </a:p>
        </p:txBody>
      </p:sp>
      <p:pic>
        <p:nvPicPr>
          <p:cNvPr id="13" name="Imagem 12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8E2C4BE8-4C05-47C6-BF8C-A0A136B0A9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4" y="6265705"/>
            <a:ext cx="827294" cy="82729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255E3-20FB-B2A2-3AD9-0BAD5545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2364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  <a:t>roberta@virtualti.net.br</a:t>
            </a:r>
            <a:endParaRPr kumimoji="0" lang="pt-BR" altLang="pt-B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324</Words>
  <Application>Microsoft Office PowerPoint</Application>
  <PresentationFormat>Personalizar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Goudy Old Style</vt:lpstr>
      <vt:lpstr>Lucida Fax</vt:lpstr>
      <vt:lpstr>Ping Pong</vt:lpstr>
      <vt:lpstr>Times New Roman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163</cp:revision>
  <cp:lastPrinted>2021-10-27T18:20:00Z</cp:lastPrinted>
  <dcterms:created xsi:type="dcterms:W3CDTF">2019-10-30T12:52:23Z</dcterms:created>
  <dcterms:modified xsi:type="dcterms:W3CDTF">2022-08-23T12:05:19Z</dcterms:modified>
</cp:coreProperties>
</file>