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0693400" cy="7561263"/>
  <p:notesSz cx="6888163" cy="10020300"/>
  <p:defaultTextStyle>
    <a:defPPr>
      <a:defRPr lang="pt-B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8A628"/>
    <a:srgbClr val="FFFFFF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4EDD-D6A2-4A16-B9A0-A902B4439BB4}" type="datetimeFigureOut">
              <a:rPr lang="pt-BR" smtClean="0"/>
              <a:pPr/>
              <a:t>19/08/2022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DDC8-9C7A-4E1C-B132-1B59550B8FB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703626" y="1907441"/>
            <a:ext cx="3286148" cy="29447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7544" y="764424"/>
            <a:ext cx="8858312" cy="801629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rgbClr val="006600"/>
                </a:solidFill>
                <a:latin typeface="Lucida Fax" pitchFamily="18" charset="0"/>
                <a:ea typeface="Roboto" pitchFamily="2" charset="0"/>
                <a:cs typeface="Times New Roman" pitchFamily="18" charset="0"/>
              </a:rPr>
              <a:t>CERTIFICADO DE CONCLUSÃO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371" y="3566317"/>
            <a:ext cx="9322659" cy="121444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inscrita no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RG: </a:t>
            </a:r>
            <a:r>
              <a:rPr 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XXXXXXX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participou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CURSO DE FORMAÇÃO DE SUPERVISOR DE ENTRADA E EM ESPAÇO CONFINADO 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conformidade com a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NR-33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nos dias: XX, XX, XX, XX e XX de XXXX de XXX, com carga horária total de </a:t>
            </a:r>
            <a:r>
              <a:rPr lang="pt-BR" altLang="pt-B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40 horas</a:t>
            </a:r>
            <a:r>
              <a:rPr lang="pt-BR" altLang="pt-B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obtendo o grau de conclusão ao final do curso.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556938" y="4780763"/>
            <a:ext cx="2826751" cy="320768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marL="0" lvl="1" algn="ctr"/>
            <a:r>
              <a:rPr lang="pt-BR" sz="1400" i="1" dirty="0">
                <a:latin typeface="Arial" pitchFamily="34" charset="0"/>
                <a:cs typeface="Arial" pitchFamily="34" charset="0"/>
              </a:rPr>
              <a:t>Nome da Cidade, dia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 mês e ano.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793257" y="2851936"/>
            <a:ext cx="6993705" cy="516527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Goudy Old Style" pitchFamily="18" charset="0"/>
              </a:rPr>
              <a:t>XXXXXXXXXXXXXXXXXXXXX</a:t>
            </a:r>
            <a:endParaRPr lang="pt-BR" altLang="pt-BR" sz="2000" b="1" dirty="0">
              <a:latin typeface="Goudy Old Style" pitchFamily="18" charset="0"/>
              <a:cs typeface="Times New Roman" pitchFamily="18" charset="0"/>
            </a:endParaRPr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>
            <a:off x="876431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7" name="Imagem 16" descr="Carimbo engenheiro.png">
            <a:extLst>
              <a:ext uri="{FF2B5EF4-FFF2-40B4-BE49-F238E27FC236}">
                <a16:creationId xmlns:a16="http://schemas.microsoft.com/office/drawing/2014/main" id="{CCDA8DFF-8529-4F61-AC4B-B7DB6F753ED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15251" t="17778" r="15251" b="21683"/>
          <a:stretch>
            <a:fillRect/>
          </a:stretch>
        </p:blipFill>
        <p:spPr>
          <a:xfrm rot="19662617">
            <a:off x="9291774" y="6063949"/>
            <a:ext cx="1209266" cy="1209266"/>
          </a:xfrm>
          <a:prstGeom prst="rect">
            <a:avLst/>
          </a:prstGeom>
        </p:spPr>
      </p:pic>
      <p:pic>
        <p:nvPicPr>
          <p:cNvPr id="18" name="Imagem 17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BFB2306A-61F7-4161-B536-EA0C622863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449" y="5066924"/>
            <a:ext cx="1409323" cy="1409323"/>
          </a:xfrm>
          <a:prstGeom prst="rect">
            <a:avLst/>
          </a:prstGeom>
        </p:spPr>
      </p:pic>
      <p:cxnSp>
        <p:nvCxnSpPr>
          <p:cNvPr id="20" name="Straight Connector 13"/>
          <p:cNvCxnSpPr/>
          <p:nvPr/>
        </p:nvCxnSpPr>
        <p:spPr>
          <a:xfrm>
            <a:off x="2394372" y="2996401"/>
            <a:ext cx="5904656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1170236" y="5834455"/>
            <a:ext cx="2928958" cy="1028654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altLang="pt-BR" sz="1000" b="1" dirty="0">
                <a:latin typeface="Arial" pitchFamily="34" charset="0"/>
                <a:cs typeface="Arial" pitchFamily="34" charset="0"/>
              </a:rPr>
              <a:t>XXXXXXXXXXXXXXXXXXXXX</a:t>
            </a:r>
          </a:p>
          <a:p>
            <a:pPr algn="ctr">
              <a:lnSpc>
                <a:spcPct val="150000"/>
              </a:lnSpc>
            </a:pPr>
            <a:r>
              <a:rPr lang="pt-BR" altLang="pt-BR" sz="1000" dirty="0">
                <a:latin typeface="Arial" pitchFamily="34" charset="0"/>
                <a:cs typeface="Arial" pitchFamily="34" charset="0"/>
              </a:rPr>
              <a:t>(Responsável Técnico)</a:t>
            </a:r>
          </a:p>
          <a:p>
            <a:pPr algn="ctr">
              <a:lnSpc>
                <a:spcPct val="150000"/>
              </a:lnSpc>
            </a:pPr>
            <a:r>
              <a:rPr lang="pt-BR" altLang="pt-BR" sz="1000" dirty="0">
                <a:latin typeface="Arial" pitchFamily="34" charset="0"/>
                <a:cs typeface="Arial" pitchFamily="34" charset="0"/>
              </a:rPr>
              <a:t>Técnico em Segurança do Trabalho</a:t>
            </a:r>
          </a:p>
          <a:p>
            <a:pPr algn="ctr">
              <a:lnSpc>
                <a:spcPct val="150000"/>
              </a:lnSpc>
            </a:pPr>
            <a:r>
              <a:rPr lang="pt-BR" altLang="pt-BR" sz="1000" dirty="0">
                <a:latin typeface="Arial" pitchFamily="34" charset="0"/>
                <a:cs typeface="Arial" pitchFamily="34" charset="0"/>
              </a:rPr>
              <a:t>SRTE:XXXXXXXXXXX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03230" y="1780367"/>
            <a:ext cx="9286940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A  JB SERVIÇOS DE ASSESSORIA E CONSULTORIA EMPRESARIAL LTDA – ME, inscrita no CNPJ: 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25.108.808/0001-18 e localizada na 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Rua Siqueira Bueno, 1321 - Loja - Metrô Belém - São Paulo</a:t>
            </a:r>
            <a:r>
              <a:rPr lang="pt-BR" altLang="pt-BR" sz="1400" dirty="0">
                <a:latin typeface="Arial" pitchFamily="34" charset="0"/>
                <a:cs typeface="Arial" pitchFamily="34" charset="0"/>
              </a:rPr>
              <a:t>, certifica que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13"/>
          <p:cNvCxnSpPr/>
          <p:nvPr/>
        </p:nvCxnSpPr>
        <p:spPr>
          <a:xfrm>
            <a:off x="6286122" y="5771585"/>
            <a:ext cx="3368374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6317323" y="5798490"/>
            <a:ext cx="3380781" cy="897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900" b="1" dirty="0">
                <a:latin typeface="Arial" pitchFamily="34" charset="0"/>
                <a:cs typeface="Arial" pitchFamily="34" charset="0"/>
              </a:rPr>
              <a:t>XXXXXXXXXXXXXXXXXXXXXXXX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( Instrutor Técnico )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Téc. de Segurança do Trabalho </a:t>
            </a:r>
          </a:p>
          <a:p>
            <a:pPr algn="ctr">
              <a:lnSpc>
                <a:spcPct val="150000"/>
              </a:lnSpc>
            </a:pPr>
            <a:r>
              <a:rPr lang="pt-BR" sz="900" dirty="0">
                <a:latin typeface="Arial" pitchFamily="34" charset="0"/>
                <a:cs typeface="Arial" pitchFamily="34" charset="0"/>
              </a:rPr>
              <a:t>SRTE: XXXXXXXXXXX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0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3327844" y="1994681"/>
            <a:ext cx="4304872" cy="3857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8" name="Triângulo retângulo 37"/>
          <p:cNvSpPr/>
          <p:nvPr/>
        </p:nvSpPr>
        <p:spPr>
          <a:xfrm rot="16200000">
            <a:off x="9132914" y="5995209"/>
            <a:ext cx="1285884" cy="1143008"/>
          </a:xfrm>
          <a:prstGeom prst="rtTriangle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livre 8"/>
          <p:cNvSpPr/>
          <p:nvPr/>
        </p:nvSpPr>
        <p:spPr>
          <a:xfrm>
            <a:off x="346040" y="295197"/>
            <a:ext cx="10001320" cy="6920355"/>
          </a:xfrm>
          <a:custGeom>
            <a:avLst/>
            <a:gdLst>
              <a:gd name="connsiteX0" fmla="*/ 0 w 10001320"/>
              <a:gd name="connsiteY0" fmla="*/ 0 h 6920355"/>
              <a:gd name="connsiteX1" fmla="*/ 10001320 w 10001320"/>
              <a:gd name="connsiteY1" fmla="*/ 0 h 6920355"/>
              <a:gd name="connsiteX2" fmla="*/ 10001320 w 10001320"/>
              <a:gd name="connsiteY2" fmla="*/ 6920355 h 6920355"/>
              <a:gd name="connsiteX3" fmla="*/ 0 w 10001320"/>
              <a:gd name="connsiteY3" fmla="*/ 6920355 h 6920355"/>
              <a:gd name="connsiteX4" fmla="*/ 0 w 10001320"/>
              <a:gd name="connsiteY4" fmla="*/ 0 h 69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320" h="6920355">
                <a:moveTo>
                  <a:pt x="0" y="0"/>
                </a:moveTo>
                <a:lnTo>
                  <a:pt x="10001320" y="0"/>
                </a:lnTo>
                <a:lnTo>
                  <a:pt x="10001320" y="6920355"/>
                </a:lnTo>
                <a:lnTo>
                  <a:pt x="0" y="6920355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pt-BR" dirty="0"/>
          </a:p>
        </p:txBody>
      </p:sp>
      <p:cxnSp>
        <p:nvCxnSpPr>
          <p:cNvPr id="10" name="Straight Connector 13"/>
          <p:cNvCxnSpPr/>
          <p:nvPr/>
        </p:nvCxnSpPr>
        <p:spPr>
          <a:xfrm flipV="1">
            <a:off x="917544" y="6206747"/>
            <a:ext cx="9001188" cy="2776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988982" y="1847991"/>
            <a:ext cx="885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sz="1400" b="1" dirty="0">
                <a:latin typeface="Arial" pitchFamily="34" charset="0"/>
                <a:cs typeface="Arial" pitchFamily="34" charset="0"/>
              </a:rPr>
              <a:t>Conteúdo Programático do Curso: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Definições;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Identificação dos espaços confinados;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Legislação de segurança e saúde no trabalho;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Reconhecimento, avaliação e controle de risco;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Riscos em espaços confinados;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Tipos de Nós Utilizados em Espaços Confinados;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Sistema 4/1 com polias e Cordas;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Utilização do Tripé;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Funcionamento dos equipamentos utilizados;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Procedimentos e utilização da Permissão de Entrada e Trabalho;</a:t>
            </a:r>
          </a:p>
          <a:p>
            <a:pPr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Noções de resgate  em  espaços confinados e primeiros socorros.</a:t>
            </a:r>
          </a:p>
        </p:txBody>
      </p:sp>
      <p:sp>
        <p:nvSpPr>
          <p:cNvPr id="37" name="Triângulo retângulo 36"/>
          <p:cNvSpPr/>
          <p:nvPr/>
        </p:nvSpPr>
        <p:spPr>
          <a:xfrm rot="5400000">
            <a:off x="274602" y="351607"/>
            <a:ext cx="1285884" cy="1143008"/>
          </a:xfrm>
          <a:prstGeom prst="rtTriangle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097470" y="565921"/>
            <a:ext cx="892975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altLang="pt-BR" sz="16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CURSO DE FORMAÇÃO EM NR-33 – SEGURANÇA E SAÚDE NO TRABALHO EM ESPAÇOS CONFINADOS - SUPERVISOR</a:t>
            </a:r>
          </a:p>
          <a:p>
            <a:pPr algn="ctr">
              <a:lnSpc>
                <a:spcPct val="150000"/>
              </a:lnSpc>
            </a:pP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Carga  horária total: 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40 horas. 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Data da Expedição: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  XX/XX/XXXX. </a:t>
            </a:r>
            <a:r>
              <a:rPr lang="pt-BR" altLang="pt-BR" sz="1400" b="1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Validade:</a:t>
            </a:r>
            <a:r>
              <a:rPr lang="pt-BR" altLang="pt-BR" sz="1400" dirty="0">
                <a:solidFill>
                  <a:srgbClr val="006600"/>
                </a:solidFill>
                <a:latin typeface="Lucida Fax" pitchFamily="18" charset="0"/>
                <a:cs typeface="Arial" pitchFamily="34" charset="0"/>
              </a:rPr>
              <a:t> XX/XX/XXXX.</a:t>
            </a:r>
          </a:p>
        </p:txBody>
      </p:sp>
      <p:pic>
        <p:nvPicPr>
          <p:cNvPr id="12" name="Imagem 11" descr="Uma imagem contendo ao ar livre, placa, quarto, vermelho&#10;&#10;Descrição gerada automaticamente">
            <a:extLst>
              <a:ext uri="{FF2B5EF4-FFF2-40B4-BE49-F238E27FC236}">
                <a16:creationId xmlns:a16="http://schemas.microsoft.com/office/drawing/2014/main" id="{7FD0AB19-C920-439F-945B-0119537787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4" y="6314918"/>
            <a:ext cx="827294" cy="827294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1674292" y="6263994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JB SERVIÇOS DE ASSESSORIA E CONSULTORIA EMPRESARIAL LTDA – ME.  CNPJ: 25.108.808/0001-18. 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ENDEREÇO: Rua Siqueira Bueno, 1321 - Loja - Metrô Belém - São Paulo.</a:t>
            </a:r>
          </a:p>
          <a:p>
            <a:pPr algn="ctr">
              <a:lnSpc>
                <a:spcPct val="150000"/>
              </a:lnSpc>
            </a:pPr>
            <a:r>
              <a:rPr lang="pt-BR" sz="1000" b="1" dirty="0">
                <a:latin typeface="Arial" pitchFamily="34" charset="0"/>
                <a:cs typeface="Arial" pitchFamily="34" charset="0"/>
              </a:rPr>
              <a:t>TELEFONE</a:t>
            </a:r>
            <a:r>
              <a:rPr lang="pt-BR" sz="1000" dirty="0"/>
              <a:t>  </a:t>
            </a:r>
            <a:r>
              <a:rPr lang="pt-BR" sz="1000" b="1" dirty="0">
                <a:latin typeface="Arial" pitchFamily="34" charset="0"/>
                <a:cs typeface="Arial" pitchFamily="34" charset="0"/>
              </a:rPr>
              <a:t>0800-006-6767 / 11-2694-2399. E-MAIL: comercial@jbsegurancadotrabalho.com.br  SITE: www.jbsegurancadotrabalho.com.br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307</Words>
  <Application>Microsoft Office PowerPoint</Application>
  <PresentationFormat>Personalizar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Goudy Old Style</vt:lpstr>
      <vt:lpstr>Lucida Fax</vt:lpstr>
      <vt:lpstr>Tema do Office</vt:lpstr>
      <vt:lpstr>CERTIFICADO DE 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</dc:title>
  <dc:creator>PC</dc:creator>
  <cp:lastModifiedBy>win</cp:lastModifiedBy>
  <cp:revision>165</cp:revision>
  <cp:lastPrinted>2021-01-12T18:55:54Z</cp:lastPrinted>
  <dcterms:created xsi:type="dcterms:W3CDTF">2019-10-30T12:52:23Z</dcterms:created>
  <dcterms:modified xsi:type="dcterms:W3CDTF">2022-08-19T13:15:50Z</dcterms:modified>
</cp:coreProperties>
</file>